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33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7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623D7F-54E9-4491-3378-A0AB05F4E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C6A0AC-519D-C302-58DB-DE275654D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1FEE67E-45CD-32C9-1358-EDD6DFCA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67D-700F-4B60-8F1A-7D99D98A2D0B}" type="datetimeFigureOut">
              <a:rPr lang="sl-SI" smtClean="0"/>
              <a:t>12. 02. 2025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E9CF9E8-DF9D-6879-9041-511371CE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2D7EB9-2E78-3A5D-38EC-9D31D9C6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C769-440C-41FF-9648-7C088DC5D76D}" type="slidenum">
              <a:rPr lang="sl-SI" smtClean="0"/>
              <a:t>‹#›</a:t>
            </a:fld>
            <a:endParaRPr lang="sl-SI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59372783-1C6D-FDED-3098-BF643A32F7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92925" y="2792926"/>
            <a:ext cx="6188524" cy="6026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EE662216-D7BA-427D-6863-DB66F6B976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957" y="120564"/>
            <a:ext cx="2931023" cy="84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0DD54DED-8DD6-0129-DB81-0B9B4482C3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288" y="984080"/>
            <a:ext cx="812419" cy="647293"/>
          </a:xfrm>
          <a:prstGeom prst="rect">
            <a:avLst/>
          </a:prstGeom>
        </p:spPr>
      </p:pic>
      <p:grpSp>
        <p:nvGrpSpPr>
          <p:cNvPr id="32" name="Skupina 31">
            <a:extLst>
              <a:ext uri="{FF2B5EF4-FFF2-40B4-BE49-F238E27FC236}">
                <a16:creationId xmlns:a16="http://schemas.microsoft.com/office/drawing/2014/main" id="{3169059F-DC52-BA41-7CFD-BBD4E66C8E6E}"/>
              </a:ext>
            </a:extLst>
          </p:cNvPr>
          <p:cNvGrpSpPr/>
          <p:nvPr userDrawn="1"/>
        </p:nvGrpSpPr>
        <p:grpSpPr>
          <a:xfrm>
            <a:off x="0" y="6123420"/>
            <a:ext cx="12188536" cy="756400"/>
            <a:chOff x="-3464" y="6170343"/>
            <a:chExt cx="12188536" cy="756400"/>
          </a:xfrm>
        </p:grpSpPr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7E43CEFF-E310-E7E2-AAA0-81C0D6CEEC6A}"/>
                </a:ext>
              </a:extLst>
            </p:cNvPr>
            <p:cNvGrpSpPr/>
            <p:nvPr userDrawn="1"/>
          </p:nvGrpSpPr>
          <p:grpSpPr>
            <a:xfrm>
              <a:off x="0" y="6170343"/>
              <a:ext cx="12185072" cy="756400"/>
              <a:chOff x="0" y="6170343"/>
              <a:chExt cx="12185072" cy="756400"/>
            </a:xfrm>
          </p:grpSpPr>
          <p:pic>
            <p:nvPicPr>
              <p:cNvPr id="21" name="Slika 20">
                <a:extLst>
                  <a:ext uri="{FF2B5EF4-FFF2-40B4-BE49-F238E27FC236}">
                    <a16:creationId xmlns:a16="http://schemas.microsoft.com/office/drawing/2014/main" id="{4C4D61BE-2AB2-5EB5-74FF-280DBE13C3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rcRect l="5645" t="17867" r="263" b="66897"/>
              <a:stretch/>
            </p:blipFill>
            <p:spPr>
              <a:xfrm>
                <a:off x="602672" y="6172901"/>
                <a:ext cx="8209405" cy="732022"/>
              </a:xfrm>
              <a:prstGeom prst="rect">
                <a:avLst/>
              </a:prstGeom>
            </p:spPr>
          </p:pic>
          <p:pic>
            <p:nvPicPr>
              <p:cNvPr id="27" name="Slika 26">
                <a:extLst>
                  <a:ext uri="{FF2B5EF4-FFF2-40B4-BE49-F238E27FC236}">
                    <a16:creationId xmlns:a16="http://schemas.microsoft.com/office/drawing/2014/main" id="{F49BC02A-4E48-4F22-080A-4A6FD38F69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rcRect l="51253" t="81664" r="42812"/>
              <a:stretch/>
            </p:blipFill>
            <p:spPr>
              <a:xfrm flipH="1" flipV="1">
                <a:off x="0" y="6172900"/>
                <a:ext cx="457200" cy="703331"/>
              </a:xfrm>
              <a:prstGeom prst="rect">
                <a:avLst/>
              </a:prstGeom>
            </p:spPr>
          </p:pic>
          <p:pic>
            <p:nvPicPr>
              <p:cNvPr id="22" name="Slika 21">
                <a:extLst>
                  <a:ext uri="{FF2B5EF4-FFF2-40B4-BE49-F238E27FC236}">
                    <a16:creationId xmlns:a16="http://schemas.microsoft.com/office/drawing/2014/main" id="{0948B0A6-96A5-33A5-7BF5-087E40FEB4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rcRect l="51253" t="81664"/>
              <a:stretch/>
            </p:blipFill>
            <p:spPr>
              <a:xfrm>
                <a:off x="6979977" y="6170343"/>
                <a:ext cx="3843619" cy="732022"/>
              </a:xfrm>
              <a:prstGeom prst="rect">
                <a:avLst/>
              </a:prstGeom>
            </p:spPr>
          </p:pic>
          <p:pic>
            <p:nvPicPr>
              <p:cNvPr id="23" name="Slika 22">
                <a:extLst>
                  <a:ext uri="{FF2B5EF4-FFF2-40B4-BE49-F238E27FC236}">
                    <a16:creationId xmlns:a16="http://schemas.microsoft.com/office/drawing/2014/main" id="{2DF3DF11-9366-EFFB-7701-DE0FB1CC88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 l="7519" t="12273"/>
              <a:stretch/>
            </p:blipFill>
            <p:spPr>
              <a:xfrm>
                <a:off x="10813205" y="6170343"/>
                <a:ext cx="1371867" cy="756400"/>
              </a:xfrm>
              <a:prstGeom prst="rect">
                <a:avLst/>
              </a:prstGeom>
            </p:spPr>
          </p:pic>
        </p:grpSp>
        <p:pic>
          <p:nvPicPr>
            <p:cNvPr id="31" name="Slika 30">
              <a:extLst>
                <a:ext uri="{FF2B5EF4-FFF2-40B4-BE49-F238E27FC236}">
                  <a16:creationId xmlns:a16="http://schemas.microsoft.com/office/drawing/2014/main" id="{5F0C6865-9B95-8BF7-77F3-A09F1D280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 l="51253" t="88477" r="45548"/>
            <a:stretch/>
          </p:blipFill>
          <p:spPr>
            <a:xfrm>
              <a:off x="-3464" y="6172901"/>
              <a:ext cx="602672" cy="732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8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821B45-1A35-EB01-C794-A6DE85D4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0D43835-6F8B-90AD-9297-981634A15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36EA9F1-BCA7-ABD0-24DF-1F41D0E54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67D-700F-4B60-8F1A-7D99D98A2D0B}" type="datetimeFigureOut">
              <a:rPr lang="sl-SI" smtClean="0"/>
              <a:t>12. 02. 2025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777B6C3-6DC5-5380-30C1-66F8B9AB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425EBA5-00B0-D5AC-A908-483B94A9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C769-440C-41FF-9648-7C088DC5D7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08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4E96335-E6F9-E2F7-77BC-6A58B93AA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70B8366-6F5A-FD03-6A7B-3480DD97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64E75A1-E2D2-0267-530C-DB3DD939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67D-700F-4B60-8F1A-7D99D98A2D0B}" type="datetimeFigureOut">
              <a:rPr lang="sl-SI" smtClean="0"/>
              <a:t>12. 02. 2025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33029AB-E777-880E-E8B7-86205563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82E9731-1E2B-0A10-9D28-ED55F039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C769-440C-41FF-9648-7C088DC5D7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746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ravokotnik 95">
            <a:extLst>
              <a:ext uri="{FF2B5EF4-FFF2-40B4-BE49-F238E27FC236}">
                <a16:creationId xmlns:a16="http://schemas.microsoft.com/office/drawing/2014/main" id="{79BB72E2-23AB-B8C6-DD99-DB51658B33F4}"/>
              </a:ext>
            </a:extLst>
          </p:cNvPr>
          <p:cNvSpPr/>
          <p:nvPr userDrawn="1"/>
        </p:nvSpPr>
        <p:spPr>
          <a:xfrm>
            <a:off x="440533" y="-12543"/>
            <a:ext cx="166098" cy="6858000"/>
          </a:xfrm>
          <a:prstGeom prst="rect">
            <a:avLst/>
          </a:prstGeom>
          <a:solidFill>
            <a:srgbClr val="FF9933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4" name="Pravokotnik 93">
            <a:extLst>
              <a:ext uri="{FF2B5EF4-FFF2-40B4-BE49-F238E27FC236}">
                <a16:creationId xmlns:a16="http://schemas.microsoft.com/office/drawing/2014/main" id="{12AD8FD4-0522-9FA0-5A76-4A567C6F7692}"/>
              </a:ext>
            </a:extLst>
          </p:cNvPr>
          <p:cNvSpPr/>
          <p:nvPr userDrawn="1"/>
        </p:nvSpPr>
        <p:spPr>
          <a:xfrm>
            <a:off x="351228" y="0"/>
            <a:ext cx="196438" cy="6872320"/>
          </a:xfrm>
          <a:prstGeom prst="rect">
            <a:avLst/>
          </a:prstGeom>
          <a:solidFill>
            <a:srgbClr val="99336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5" name="Pravokotnik 94">
            <a:extLst>
              <a:ext uri="{FF2B5EF4-FFF2-40B4-BE49-F238E27FC236}">
                <a16:creationId xmlns:a16="http://schemas.microsoft.com/office/drawing/2014/main" id="{3D8F9E9F-1442-8D77-EEB1-DF387E31F1CE}"/>
              </a:ext>
            </a:extLst>
          </p:cNvPr>
          <p:cNvSpPr/>
          <p:nvPr userDrawn="1"/>
        </p:nvSpPr>
        <p:spPr>
          <a:xfrm flipH="1">
            <a:off x="261859" y="-70605"/>
            <a:ext cx="45719" cy="6942925"/>
          </a:xfrm>
          <a:prstGeom prst="rect">
            <a:avLst/>
          </a:prstGeom>
          <a:solidFill>
            <a:srgbClr val="004F8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1" name="Elipsa 100">
            <a:extLst>
              <a:ext uri="{FF2B5EF4-FFF2-40B4-BE49-F238E27FC236}">
                <a16:creationId xmlns:a16="http://schemas.microsoft.com/office/drawing/2014/main" id="{C10E40D8-F6D3-6093-C8AA-22D74400502F}"/>
              </a:ext>
            </a:extLst>
          </p:cNvPr>
          <p:cNvSpPr/>
          <p:nvPr userDrawn="1"/>
        </p:nvSpPr>
        <p:spPr>
          <a:xfrm>
            <a:off x="-443486" y="5363169"/>
            <a:ext cx="1300079" cy="1481351"/>
          </a:xfrm>
          <a:prstGeom prst="ellipse">
            <a:avLst/>
          </a:prstGeom>
          <a:solidFill>
            <a:srgbClr val="993366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7" name="Elipsa 106">
            <a:extLst>
              <a:ext uri="{FF2B5EF4-FFF2-40B4-BE49-F238E27FC236}">
                <a16:creationId xmlns:a16="http://schemas.microsoft.com/office/drawing/2014/main" id="{80C14D3B-5601-A791-9A4D-F8F77B717DDA}"/>
              </a:ext>
            </a:extLst>
          </p:cNvPr>
          <p:cNvSpPr/>
          <p:nvPr userDrawn="1"/>
        </p:nvSpPr>
        <p:spPr>
          <a:xfrm>
            <a:off x="-397381" y="4660557"/>
            <a:ext cx="1253974" cy="1481351"/>
          </a:xfrm>
          <a:prstGeom prst="ellipse">
            <a:avLst/>
          </a:prstGeom>
          <a:solidFill>
            <a:srgbClr val="FF9933">
              <a:alpha val="666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6" name="Elipsa 105">
            <a:extLst>
              <a:ext uri="{FF2B5EF4-FFF2-40B4-BE49-F238E27FC236}">
                <a16:creationId xmlns:a16="http://schemas.microsoft.com/office/drawing/2014/main" id="{79D4F2A4-A1F5-0040-D3AF-FE0590A41514}"/>
              </a:ext>
            </a:extLst>
          </p:cNvPr>
          <p:cNvSpPr/>
          <p:nvPr userDrawn="1"/>
        </p:nvSpPr>
        <p:spPr>
          <a:xfrm>
            <a:off x="-374326" y="3683733"/>
            <a:ext cx="1240529" cy="1535451"/>
          </a:xfrm>
          <a:prstGeom prst="ellipse">
            <a:avLst/>
          </a:prstGeom>
          <a:solidFill>
            <a:srgbClr val="993366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2" name="Elipsa 101">
            <a:extLst>
              <a:ext uri="{FF2B5EF4-FFF2-40B4-BE49-F238E27FC236}">
                <a16:creationId xmlns:a16="http://schemas.microsoft.com/office/drawing/2014/main" id="{CAEE02BE-F5FC-E6F5-33AC-83CFFB402DDA}"/>
              </a:ext>
            </a:extLst>
          </p:cNvPr>
          <p:cNvSpPr/>
          <p:nvPr userDrawn="1"/>
        </p:nvSpPr>
        <p:spPr>
          <a:xfrm>
            <a:off x="-374326" y="2636236"/>
            <a:ext cx="1212525" cy="1481351"/>
          </a:xfrm>
          <a:prstGeom prst="ellipse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3" name="Elipsa 102">
            <a:extLst>
              <a:ext uri="{FF2B5EF4-FFF2-40B4-BE49-F238E27FC236}">
                <a16:creationId xmlns:a16="http://schemas.microsoft.com/office/drawing/2014/main" id="{267E32B2-77BB-FADF-5F00-F5DE37028CDB}"/>
              </a:ext>
            </a:extLst>
          </p:cNvPr>
          <p:cNvSpPr/>
          <p:nvPr userDrawn="1"/>
        </p:nvSpPr>
        <p:spPr>
          <a:xfrm>
            <a:off x="-397380" y="1798037"/>
            <a:ext cx="1212525" cy="1535451"/>
          </a:xfrm>
          <a:prstGeom prst="ellipse">
            <a:avLst/>
          </a:prstGeom>
          <a:solidFill>
            <a:srgbClr val="FF9933">
              <a:alpha val="666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4" name="Elipsa 103">
            <a:extLst>
              <a:ext uri="{FF2B5EF4-FFF2-40B4-BE49-F238E27FC236}">
                <a16:creationId xmlns:a16="http://schemas.microsoft.com/office/drawing/2014/main" id="{CDA0A694-573C-308E-E059-4A9E2C15C617}"/>
              </a:ext>
            </a:extLst>
          </p:cNvPr>
          <p:cNvSpPr/>
          <p:nvPr userDrawn="1"/>
        </p:nvSpPr>
        <p:spPr>
          <a:xfrm>
            <a:off x="-385854" y="778029"/>
            <a:ext cx="1212525" cy="1535452"/>
          </a:xfrm>
          <a:prstGeom prst="ellipse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5" name="Elipsa 104">
            <a:extLst>
              <a:ext uri="{FF2B5EF4-FFF2-40B4-BE49-F238E27FC236}">
                <a16:creationId xmlns:a16="http://schemas.microsoft.com/office/drawing/2014/main" id="{C973C38E-9C5F-15CF-A3F2-06790FB6063C}"/>
              </a:ext>
            </a:extLst>
          </p:cNvPr>
          <p:cNvSpPr/>
          <p:nvPr userDrawn="1"/>
        </p:nvSpPr>
        <p:spPr>
          <a:xfrm>
            <a:off x="-408906" y="-143921"/>
            <a:ext cx="1235577" cy="1481350"/>
          </a:xfrm>
          <a:prstGeom prst="ellipse">
            <a:avLst/>
          </a:prstGeom>
          <a:solidFill>
            <a:srgbClr val="993366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9BE6654-E7D4-6016-F369-264487E6783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B0DBDD-518C-C803-EECD-EADC32C7241C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44773" y="1861027"/>
            <a:ext cx="10515600" cy="4351338"/>
          </a:xfrm>
        </p:spPr>
        <p:txBody>
          <a:bodyPr/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6061184-B4A2-CB47-C008-08AE311DAF27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1CBB67D-700F-4B60-8F1A-7D99D98A2D0B}" type="datetimeFigureOut">
              <a:rPr lang="sl-SI" smtClean="0"/>
              <a:t>12. 02. 2025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6C7C99D-F175-F56F-5118-74833E61134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E0B90AC-9EAB-A917-F684-FE77B6E3583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C87C769-440C-41FF-9648-7C088DC5D76D}" type="slidenum">
              <a:rPr lang="sl-SI" smtClean="0"/>
              <a:t>‹#›</a:t>
            </a:fld>
            <a:endParaRPr lang="sl-SI"/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id="{EBE9E663-94F5-115F-5031-2BF919B97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902" y="26426"/>
            <a:ext cx="1661795" cy="47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lika 49">
            <a:extLst>
              <a:ext uri="{FF2B5EF4-FFF2-40B4-BE49-F238E27FC236}">
                <a16:creationId xmlns:a16="http://schemas.microsoft.com/office/drawing/2014/main" id="{0A471B1B-4D2E-BED1-B045-D1FDF909A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880" y="532068"/>
            <a:ext cx="466824" cy="371941"/>
          </a:xfrm>
          <a:prstGeom prst="rect">
            <a:avLst/>
          </a:prstGeom>
        </p:spPr>
      </p:pic>
      <p:pic>
        <p:nvPicPr>
          <p:cNvPr id="48" name="Slika 47">
            <a:extLst>
              <a:ext uri="{FF2B5EF4-FFF2-40B4-BE49-F238E27FC236}">
                <a16:creationId xmlns:a16="http://schemas.microsoft.com/office/drawing/2014/main" id="{43B71970-9E4A-6673-2D8A-E31A3FA411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7519" t="12273"/>
          <a:stretch/>
        </p:blipFill>
        <p:spPr>
          <a:xfrm rot="16200000">
            <a:off x="-168872" y="6109357"/>
            <a:ext cx="944378" cy="606633"/>
          </a:xfrm>
          <a:prstGeom prst="rect">
            <a:avLst/>
          </a:prstGeom>
        </p:spPr>
      </p:pic>
      <p:sp>
        <p:nvSpPr>
          <p:cNvPr id="81" name="Elipsa 80">
            <a:extLst>
              <a:ext uri="{FF2B5EF4-FFF2-40B4-BE49-F238E27FC236}">
                <a16:creationId xmlns:a16="http://schemas.microsoft.com/office/drawing/2014/main" id="{A8CA999B-5C48-48C8-CBAF-3E3294B150C8}"/>
              </a:ext>
            </a:extLst>
          </p:cNvPr>
          <p:cNvSpPr/>
          <p:nvPr userDrawn="1"/>
        </p:nvSpPr>
        <p:spPr>
          <a:xfrm>
            <a:off x="10716829" y="5507181"/>
            <a:ext cx="2270752" cy="2201429"/>
          </a:xfrm>
          <a:prstGeom prst="ellipse">
            <a:avLst/>
          </a:prstGeom>
          <a:solidFill>
            <a:srgbClr val="CCEC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4" name="Elipsa 83">
            <a:extLst>
              <a:ext uri="{FF2B5EF4-FFF2-40B4-BE49-F238E27FC236}">
                <a16:creationId xmlns:a16="http://schemas.microsoft.com/office/drawing/2014/main" id="{E9882006-4F0C-6E41-48AB-D6C6FB97ADC0}"/>
              </a:ext>
            </a:extLst>
          </p:cNvPr>
          <p:cNvSpPr/>
          <p:nvPr userDrawn="1"/>
        </p:nvSpPr>
        <p:spPr>
          <a:xfrm>
            <a:off x="11399905" y="5168652"/>
            <a:ext cx="1153108" cy="1187698"/>
          </a:xfrm>
          <a:prstGeom prst="ellipse">
            <a:avLst/>
          </a:prstGeom>
          <a:solidFill>
            <a:srgbClr val="004F88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6" name="Slika 45">
            <a:extLst>
              <a:ext uri="{FF2B5EF4-FFF2-40B4-BE49-F238E27FC236}">
                <a16:creationId xmlns:a16="http://schemas.microsoft.com/office/drawing/2014/main" id="{3AA3D443-EF55-F1DF-1E45-AF15BBCA78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5645" t="17867" r="263" b="66897"/>
          <a:stretch/>
        </p:blipFill>
        <p:spPr>
          <a:xfrm rot="16200000">
            <a:off x="-2162966" y="3170884"/>
            <a:ext cx="4932566" cy="606633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A6A946D4-1CC4-C125-7E58-C4B84A112B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76104" y="1276103"/>
            <a:ext cx="3158840" cy="6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7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24D5BF-ADB6-DC04-FBC8-5E1E4763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FC8910B-1BBA-3216-2824-1261C3B21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B5FB317-0D00-3C25-FD6C-1B62A45B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67D-700F-4B60-8F1A-7D99D98A2D0B}" type="datetimeFigureOut">
              <a:rPr lang="sl-SI" smtClean="0"/>
              <a:t>12. 02. 2025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3F444A0-9A2B-A7E3-434A-A8FE2471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8BB5D5D-2F57-1D46-6F4B-45C8FBC9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C769-440C-41FF-9648-7C088DC5D7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401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EE7CAA-2112-E162-A5CC-BF64DCCD6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2CB835-F871-E009-63BC-B43DAC48E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5AC88C8-E746-F847-6835-9A37632BB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8C3DC27-1A55-609F-602E-9EF7D087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67D-700F-4B60-8F1A-7D99D98A2D0B}" type="datetimeFigureOut">
              <a:rPr lang="sl-SI" smtClean="0"/>
              <a:t>12. 02. 2025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D555880-16D4-4E34-5797-153F9BA3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9B01FB8-117B-F770-EDC0-30438793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C769-440C-41FF-9648-7C088DC5D7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37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3B9452-BC29-708D-3247-78D58FA2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E1A9710-CED0-6D8E-4B5C-53309ACAF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01BF085-761C-F996-8FF6-C42E49065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6813845-422B-BFC4-A923-56828F3F6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FEE3414-FD46-7030-9B13-5F1445401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31A68CF-A897-58CC-3EB5-8623E429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67D-700F-4B60-8F1A-7D99D98A2D0B}" type="datetimeFigureOut">
              <a:rPr lang="sl-SI" smtClean="0"/>
              <a:t>12. 02. 2025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A616C0D-F135-F72B-6AFB-15D845A8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38EF653-895D-118C-18FF-9100DDE2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C769-440C-41FF-9648-7C088DC5D7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209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FA1A11-6CD4-6843-8839-935140C3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EED04ED-F6E1-AACE-836A-4AE56DFEE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67D-700F-4B60-8F1A-7D99D98A2D0B}" type="datetimeFigureOut">
              <a:rPr lang="sl-SI" smtClean="0"/>
              <a:t>12. 02. 2025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F3FCCFF-571E-3635-0CC9-A2C99824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372A346-F113-4F30-F013-C1A8EB66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C769-440C-41FF-9648-7C088DC5D7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41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320AD3E-6E08-F1C3-9BA8-F91BF477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67D-700F-4B60-8F1A-7D99D98A2D0B}" type="datetimeFigureOut">
              <a:rPr lang="sl-SI" smtClean="0"/>
              <a:t>12. 02. 2025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41AE0D3-1F18-A7C2-2A91-87DCDFAC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83281EF-1AC3-A212-8FD7-5CCAF151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C769-440C-41FF-9648-7C088DC5D7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067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7E2313-FF71-0B6A-B8E0-4FEFA56A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3C258B-1055-7841-8658-59E99F2EB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3ACFD2C-2D4B-D5A1-2A32-EC5FBD757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25832F9-F8A6-1859-0EF4-90D5C010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67D-700F-4B60-8F1A-7D99D98A2D0B}" type="datetimeFigureOut">
              <a:rPr lang="sl-SI" smtClean="0"/>
              <a:t>12. 02. 2025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4B6A440-82A1-78A3-7A8C-5586F671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E1D32DE-0C2F-FA82-CE7F-4040683F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C769-440C-41FF-9648-7C088DC5D7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410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9DF690-3A62-E108-EC5D-396C24E4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73A8325-5885-7527-22C0-1BF3E525A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B0D0B27-AA19-F13D-C98E-8B7DD10B2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94E4A16-3166-5BCE-B4F6-F17FCCAD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67D-700F-4B60-8F1A-7D99D98A2D0B}" type="datetimeFigureOut">
              <a:rPr lang="sl-SI" smtClean="0"/>
              <a:t>12. 02. 2025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B81C64F-8F9A-BDDE-9CA9-37DA1BF08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7A0B927-3562-480E-19AF-02D05E61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C769-440C-41FF-9648-7C088DC5D7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997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316D98AC-5F10-DCCF-E334-B5D6D87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E72025-0BA4-D9F7-EEC4-1B488C23C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501A23-703D-2674-1BCF-28F57458F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B67D-700F-4B60-8F1A-7D99D98A2D0B}" type="datetimeFigureOut">
              <a:rPr lang="sl-SI" smtClean="0"/>
              <a:t>12. 02. 2025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9B6B0F3-A21C-E638-3B6A-F822DFACB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A06B892-56C9-987A-A011-AAD39BC68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7C769-440C-41FF-9648-7C088DC5D7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332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D4E28E-FB3D-5FCD-848E-3307F328C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7F14D00-90E3-D906-5810-152800A6E5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314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BFDB1D-66BC-19EF-FCC1-A63A4F08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07C9D4-53AB-58F1-B633-C5A390B47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395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41DA94-A244-78D2-1DB9-2777084A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BFD70D-E1F5-93D6-D7B5-E3A30B69D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453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7944DA-C3F8-2333-19B7-18504869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972A03A-2FAC-9A97-4E12-45EDB25D3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153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3C0B60-D137-E245-5905-0CEE9EBD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BD2815-6D42-9A67-39B2-5B42AB5FD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039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08E961DA6DD1459EDF29EED100BE84" ma:contentTypeVersion="18" ma:contentTypeDescription="Opret et nyt dokument." ma:contentTypeScope="" ma:versionID="13b85a19dfb6b6cd33267db1f78c960a">
  <xsd:schema xmlns:xsd="http://www.w3.org/2001/XMLSchema" xmlns:xs="http://www.w3.org/2001/XMLSchema" xmlns:p="http://schemas.microsoft.com/office/2006/metadata/properties" xmlns:ns2="8f5daf6d-fcc3-428c-8c8b-549723f0b15e" xmlns:ns3="fb9f30af-483f-41fa-89a0-daadabe6050b" targetNamespace="http://schemas.microsoft.com/office/2006/metadata/properties" ma:root="true" ma:fieldsID="2cf945f376d9a652db10c06e335b211d" ns2:_="" ns3:_="">
    <xsd:import namespace="8f5daf6d-fcc3-428c-8c8b-549723f0b15e"/>
    <xsd:import namespace="fb9f30af-483f-41fa-89a0-daadabe605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daf6d-fcc3-428c-8c8b-549723f0b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110e2908-8406-4a64-b0cc-6591121ff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f30af-483f-41fa-89a0-daadabe6050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a27d0a0-bb6a-415f-8cc3-babce6e5dcab}" ma:internalName="TaxCatchAll" ma:showField="CatchAllData" ma:web="fb9f30af-483f-41fa-89a0-daadabe605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9f30af-483f-41fa-89a0-daadabe6050b" xsi:nil="true"/>
    <lcf76f155ced4ddcb4097134ff3c332f xmlns="8f5daf6d-fcc3-428c-8c8b-549723f0b1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A49AFF-C619-4BBF-9F22-CEABD1EA1F6B}"/>
</file>

<file path=customXml/itemProps2.xml><?xml version="1.0" encoding="utf-8"?>
<ds:datastoreItem xmlns:ds="http://schemas.openxmlformats.org/officeDocument/2006/customXml" ds:itemID="{8A83CEE5-16C5-4344-AE3A-B9F40E71607E}"/>
</file>

<file path=customXml/itemProps3.xml><?xml version="1.0" encoding="utf-8"?>
<ds:datastoreItem xmlns:ds="http://schemas.openxmlformats.org/officeDocument/2006/customXml" ds:itemID="{B5CC16C6-A235-4E7E-8DC1-366E9ED3ABE5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Širokozaslonsko</PresentationFormat>
  <Paragraphs>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Renata Batas</dc:creator>
  <cp:lastModifiedBy>Renata Batas</cp:lastModifiedBy>
  <cp:revision>2</cp:revision>
  <dcterms:created xsi:type="dcterms:W3CDTF">2025-02-12T19:50:31Z</dcterms:created>
  <dcterms:modified xsi:type="dcterms:W3CDTF">2025-02-12T19:59:38Z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0x010100DE08E961DA6DD1459EDF29EED100BE84</vt:lpwstr>
  </property>
</Properties>
</file>