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9933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264AD8-7569-4CDE-9799-A152EA09756B}" v="5" dt="2025-02-17T12:47:01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23" d="100"/>
          <a:sy n="23" d="100"/>
        </p:scale>
        <p:origin x="7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Svaneborg" userId="f164748a-95ac-480a-bdab-ee8e8a27e599" providerId="ADAL" clId="{08264AD8-7569-4CDE-9799-A152EA09756B}"/>
    <pc:docChg chg="custSel addSld delSld modSld modMainMaster">
      <pc:chgData name="Karen Svaneborg" userId="f164748a-95ac-480a-bdab-ee8e8a27e599" providerId="ADAL" clId="{08264AD8-7569-4CDE-9799-A152EA09756B}" dt="2025-02-17T12:47:13.255" v="11" actId="1076"/>
      <pc:docMkLst>
        <pc:docMk/>
      </pc:docMkLst>
      <pc:sldChg chg="addSp delSp modSp mod chgLayout">
        <pc:chgData name="Karen Svaneborg" userId="f164748a-95ac-480a-bdab-ee8e8a27e599" providerId="ADAL" clId="{08264AD8-7569-4CDE-9799-A152EA09756B}" dt="2025-02-17T12:47:13.255" v="11" actId="1076"/>
        <pc:sldMkLst>
          <pc:docMk/>
          <pc:sldMk cId="3763144818" sldId="256"/>
        </pc:sldMkLst>
        <pc:spChg chg="del mod">
          <ac:chgData name="Karen Svaneborg" userId="f164748a-95ac-480a-bdab-ee8e8a27e599" providerId="ADAL" clId="{08264AD8-7569-4CDE-9799-A152EA09756B}" dt="2025-02-17T12:43:22.110" v="2" actId="6264"/>
          <ac:spMkLst>
            <pc:docMk/>
            <pc:sldMk cId="3763144818" sldId="256"/>
            <ac:spMk id="2" creationId="{E1D4E28E-FB3D-5FCD-848E-3307F328CFBE}"/>
          </ac:spMkLst>
        </pc:spChg>
        <pc:spChg chg="del mod">
          <ac:chgData name="Karen Svaneborg" userId="f164748a-95ac-480a-bdab-ee8e8a27e599" providerId="ADAL" clId="{08264AD8-7569-4CDE-9799-A152EA09756B}" dt="2025-02-17T12:43:22.110" v="2" actId="6264"/>
          <ac:spMkLst>
            <pc:docMk/>
            <pc:sldMk cId="3763144818" sldId="256"/>
            <ac:spMk id="3" creationId="{67F14D00-90E3-D906-5810-152800A6E571}"/>
          </ac:spMkLst>
        </pc:spChg>
        <pc:spChg chg="add del mod ord">
          <ac:chgData name="Karen Svaneborg" userId="f164748a-95ac-480a-bdab-ee8e8a27e599" providerId="ADAL" clId="{08264AD8-7569-4CDE-9799-A152EA09756B}" dt="2025-02-17T12:45:51.261" v="6" actId="478"/>
          <ac:spMkLst>
            <pc:docMk/>
            <pc:sldMk cId="3763144818" sldId="256"/>
            <ac:spMk id="4" creationId="{9E0D30B4-6450-E0D6-E3F9-10BAFDA960EC}"/>
          </ac:spMkLst>
        </pc:spChg>
        <pc:spChg chg="add del mod ord">
          <ac:chgData name="Karen Svaneborg" userId="f164748a-95ac-480a-bdab-ee8e8a27e599" providerId="ADAL" clId="{08264AD8-7569-4CDE-9799-A152EA09756B}" dt="2025-02-17T12:45:54.475" v="7" actId="478"/>
          <ac:spMkLst>
            <pc:docMk/>
            <pc:sldMk cId="3763144818" sldId="256"/>
            <ac:spMk id="5" creationId="{D702ECD4-C9E6-4F4D-979F-33D6B5081EC9}"/>
          </ac:spMkLst>
        </pc:spChg>
        <pc:picChg chg="add mod">
          <ac:chgData name="Karen Svaneborg" userId="f164748a-95ac-480a-bdab-ee8e8a27e599" providerId="ADAL" clId="{08264AD8-7569-4CDE-9799-A152EA09756B}" dt="2025-02-17T12:47:13.255" v="11" actId="1076"/>
          <ac:picMkLst>
            <pc:docMk/>
            <pc:sldMk cId="3763144818" sldId="256"/>
            <ac:picMk id="3" creationId="{F8C2A120-DD4B-B5DF-1FE9-2BF645625150}"/>
          </ac:picMkLst>
        </pc:picChg>
      </pc:sldChg>
      <pc:sldChg chg="modSp del">
        <pc:chgData name="Karen Svaneborg" userId="f164748a-95ac-480a-bdab-ee8e8a27e599" providerId="ADAL" clId="{08264AD8-7569-4CDE-9799-A152EA09756B}" dt="2025-02-17T12:43:52.686" v="3" actId="47"/>
        <pc:sldMkLst>
          <pc:docMk/>
          <pc:sldMk cId="663953586" sldId="257"/>
        </pc:sldMkLst>
        <pc:spChg chg="mod">
          <ac:chgData name="Karen Svaneborg" userId="f164748a-95ac-480a-bdab-ee8e8a27e599" providerId="ADAL" clId="{08264AD8-7569-4CDE-9799-A152EA09756B}" dt="2025-02-17T12:43:11.253" v="1"/>
          <ac:spMkLst>
            <pc:docMk/>
            <pc:sldMk cId="663953586" sldId="257"/>
            <ac:spMk id="2" creationId="{E2BFDB1D-66BC-19EF-FCC1-A63A4F080420}"/>
          </ac:spMkLst>
        </pc:spChg>
        <pc:spChg chg="mod">
          <ac:chgData name="Karen Svaneborg" userId="f164748a-95ac-480a-bdab-ee8e8a27e599" providerId="ADAL" clId="{08264AD8-7569-4CDE-9799-A152EA09756B}" dt="2025-02-17T12:43:11.253" v="1"/>
          <ac:spMkLst>
            <pc:docMk/>
            <pc:sldMk cId="663953586" sldId="257"/>
            <ac:spMk id="3" creationId="{1D07C9D4-53AB-58F1-B633-C5A390B474F6}"/>
          </ac:spMkLst>
        </pc:spChg>
      </pc:sldChg>
      <pc:sldChg chg="new del">
        <pc:chgData name="Karen Svaneborg" userId="f164748a-95ac-480a-bdab-ee8e8a27e599" providerId="ADAL" clId="{08264AD8-7569-4CDE-9799-A152EA09756B}" dt="2025-02-17T12:45:32.596" v="5" actId="47"/>
        <pc:sldMkLst>
          <pc:docMk/>
          <pc:sldMk cId="3827219420" sldId="257"/>
        </pc:sldMkLst>
      </pc:sldChg>
      <pc:sldChg chg="modSp del">
        <pc:chgData name="Karen Svaneborg" userId="f164748a-95ac-480a-bdab-ee8e8a27e599" providerId="ADAL" clId="{08264AD8-7569-4CDE-9799-A152EA09756B}" dt="2025-02-17T12:43:52.686" v="3" actId="47"/>
        <pc:sldMkLst>
          <pc:docMk/>
          <pc:sldMk cId="1324530196" sldId="258"/>
        </pc:sldMkLst>
        <pc:spChg chg="mod">
          <ac:chgData name="Karen Svaneborg" userId="f164748a-95ac-480a-bdab-ee8e8a27e599" providerId="ADAL" clId="{08264AD8-7569-4CDE-9799-A152EA09756B}" dt="2025-02-17T12:43:11.253" v="1"/>
          <ac:spMkLst>
            <pc:docMk/>
            <pc:sldMk cId="1324530196" sldId="258"/>
            <ac:spMk id="2" creationId="{DA41DA94-A244-78D2-1DB9-2777084AB885}"/>
          </ac:spMkLst>
        </pc:spChg>
        <pc:spChg chg="mod">
          <ac:chgData name="Karen Svaneborg" userId="f164748a-95ac-480a-bdab-ee8e8a27e599" providerId="ADAL" clId="{08264AD8-7569-4CDE-9799-A152EA09756B}" dt="2025-02-17T12:43:11.253" v="1"/>
          <ac:spMkLst>
            <pc:docMk/>
            <pc:sldMk cId="1324530196" sldId="258"/>
            <ac:spMk id="3" creationId="{D6BFD70D-E1F5-93D6-D7B5-E3A30B69D328}"/>
          </ac:spMkLst>
        </pc:spChg>
      </pc:sldChg>
      <pc:sldChg chg="modSp del">
        <pc:chgData name="Karen Svaneborg" userId="f164748a-95ac-480a-bdab-ee8e8a27e599" providerId="ADAL" clId="{08264AD8-7569-4CDE-9799-A152EA09756B}" dt="2025-02-17T12:43:52.686" v="3" actId="47"/>
        <pc:sldMkLst>
          <pc:docMk/>
          <pc:sldMk cId="2841538548" sldId="259"/>
        </pc:sldMkLst>
        <pc:spChg chg="mod">
          <ac:chgData name="Karen Svaneborg" userId="f164748a-95ac-480a-bdab-ee8e8a27e599" providerId="ADAL" clId="{08264AD8-7569-4CDE-9799-A152EA09756B}" dt="2025-02-17T12:43:11.253" v="1"/>
          <ac:spMkLst>
            <pc:docMk/>
            <pc:sldMk cId="2841538548" sldId="259"/>
            <ac:spMk id="2" creationId="{037944DA-C3F8-2333-19B7-185048692582}"/>
          </ac:spMkLst>
        </pc:spChg>
        <pc:spChg chg="mod">
          <ac:chgData name="Karen Svaneborg" userId="f164748a-95ac-480a-bdab-ee8e8a27e599" providerId="ADAL" clId="{08264AD8-7569-4CDE-9799-A152EA09756B}" dt="2025-02-17T12:43:11.253" v="1"/>
          <ac:spMkLst>
            <pc:docMk/>
            <pc:sldMk cId="2841538548" sldId="259"/>
            <ac:spMk id="3" creationId="{4972A03A-2FAC-9A97-4E12-45EDB25D3493}"/>
          </ac:spMkLst>
        </pc:spChg>
      </pc:sldChg>
      <pc:sldChg chg="modSp del">
        <pc:chgData name="Karen Svaneborg" userId="f164748a-95ac-480a-bdab-ee8e8a27e599" providerId="ADAL" clId="{08264AD8-7569-4CDE-9799-A152EA09756B}" dt="2025-02-17T12:43:52.686" v="3" actId="47"/>
        <pc:sldMkLst>
          <pc:docMk/>
          <pc:sldMk cId="1947039084" sldId="260"/>
        </pc:sldMkLst>
        <pc:spChg chg="mod">
          <ac:chgData name="Karen Svaneborg" userId="f164748a-95ac-480a-bdab-ee8e8a27e599" providerId="ADAL" clId="{08264AD8-7569-4CDE-9799-A152EA09756B}" dt="2025-02-17T12:43:11.253" v="1"/>
          <ac:spMkLst>
            <pc:docMk/>
            <pc:sldMk cId="1947039084" sldId="260"/>
            <ac:spMk id="2" creationId="{053C0B60-D137-E245-5905-0CEE9EBD9E12}"/>
          </ac:spMkLst>
        </pc:spChg>
        <pc:spChg chg="mod">
          <ac:chgData name="Karen Svaneborg" userId="f164748a-95ac-480a-bdab-ee8e8a27e599" providerId="ADAL" clId="{08264AD8-7569-4CDE-9799-A152EA09756B}" dt="2025-02-17T12:43:11.253" v="1"/>
          <ac:spMkLst>
            <pc:docMk/>
            <pc:sldMk cId="1947039084" sldId="260"/>
            <ac:spMk id="3" creationId="{F7BD2815-6D42-9A67-39B2-5B42AB5FDE8B}"/>
          </ac:spMkLst>
        </pc:spChg>
      </pc:sldChg>
      <pc:sldMasterChg chg="modSp modSldLayout">
        <pc:chgData name="Karen Svaneborg" userId="f164748a-95ac-480a-bdab-ee8e8a27e599" providerId="ADAL" clId="{08264AD8-7569-4CDE-9799-A152EA09756B}" dt="2025-02-17T12:43:11.253" v="1"/>
        <pc:sldMasterMkLst>
          <pc:docMk/>
          <pc:sldMasterMk cId="1263323210" sldId="2147483648"/>
        </pc:sldMasterMkLst>
        <pc:spChg chg="mod">
          <ac:chgData name="Karen Svaneborg" userId="f164748a-95ac-480a-bdab-ee8e8a27e599" providerId="ADAL" clId="{08264AD8-7569-4CDE-9799-A152EA09756B}" dt="2025-02-17T12:43:11.253" v="1"/>
          <ac:spMkLst>
            <pc:docMk/>
            <pc:sldMasterMk cId="1263323210" sldId="2147483648"/>
            <ac:spMk id="2" creationId="{316D98AC-5F10-DCCF-E334-B5D6D876C4CC}"/>
          </ac:spMkLst>
        </pc:spChg>
        <pc:spChg chg="mod">
          <ac:chgData name="Karen Svaneborg" userId="f164748a-95ac-480a-bdab-ee8e8a27e599" providerId="ADAL" clId="{08264AD8-7569-4CDE-9799-A152EA09756B}" dt="2025-02-17T12:43:11.253" v="1"/>
          <ac:spMkLst>
            <pc:docMk/>
            <pc:sldMasterMk cId="1263323210" sldId="2147483648"/>
            <ac:spMk id="3" creationId="{70E72025-0BA4-D9F7-EEC4-1B488C23C039}"/>
          </ac:spMkLst>
        </pc:spChg>
        <pc:spChg chg="mod">
          <ac:chgData name="Karen Svaneborg" userId="f164748a-95ac-480a-bdab-ee8e8a27e599" providerId="ADAL" clId="{08264AD8-7569-4CDE-9799-A152EA09756B}" dt="2025-02-17T12:43:11.253" v="1"/>
          <ac:spMkLst>
            <pc:docMk/>
            <pc:sldMasterMk cId="1263323210" sldId="2147483648"/>
            <ac:spMk id="4" creationId="{9E501A23-703D-2674-1BCF-28F57458F78A}"/>
          </ac:spMkLst>
        </pc:spChg>
        <pc:spChg chg="mod">
          <ac:chgData name="Karen Svaneborg" userId="f164748a-95ac-480a-bdab-ee8e8a27e599" providerId="ADAL" clId="{08264AD8-7569-4CDE-9799-A152EA09756B}" dt="2025-02-17T12:43:11.253" v="1"/>
          <ac:spMkLst>
            <pc:docMk/>
            <pc:sldMasterMk cId="1263323210" sldId="2147483648"/>
            <ac:spMk id="5" creationId="{99B6B0F3-A21C-E638-3B6A-F822DFACB36C}"/>
          </ac:spMkLst>
        </pc:spChg>
        <pc:spChg chg="mod">
          <ac:chgData name="Karen Svaneborg" userId="f164748a-95ac-480a-bdab-ee8e8a27e599" providerId="ADAL" clId="{08264AD8-7569-4CDE-9799-A152EA09756B}" dt="2025-02-17T12:43:11.253" v="1"/>
          <ac:spMkLst>
            <pc:docMk/>
            <pc:sldMasterMk cId="1263323210" sldId="2147483648"/>
            <ac:spMk id="6" creationId="{5A06B892-56C9-987A-A011-AAD39BC682AD}"/>
          </ac:spMkLst>
        </pc:spChg>
        <pc:sldLayoutChg chg="modSp">
          <pc:chgData name="Karen Svaneborg" userId="f164748a-95ac-480a-bdab-ee8e8a27e599" providerId="ADAL" clId="{08264AD8-7569-4CDE-9799-A152EA09756B}" dt="2025-02-17T12:43:11.253" v="1"/>
          <pc:sldLayoutMkLst>
            <pc:docMk/>
            <pc:sldMasterMk cId="1263323210" sldId="2147483648"/>
            <pc:sldLayoutMk cId="332582638" sldId="2147483649"/>
          </pc:sldLayoutMkLst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332582638" sldId="2147483649"/>
              <ac:spMk id="2" creationId="{CA623D7F-54E9-4491-3378-A0AB05F4E2E6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332582638" sldId="2147483649"/>
              <ac:spMk id="3" creationId="{A5C6A0AC-519D-C302-58DB-DE275654D277}"/>
            </ac:spMkLst>
          </pc:spChg>
          <pc:picChg chg="mod">
            <ac:chgData name="Karen Svaneborg" userId="f164748a-95ac-480a-bdab-ee8e8a27e599" providerId="ADAL" clId="{08264AD8-7569-4CDE-9799-A152EA09756B}" dt="2025-02-17T12:43:11.253" v="1"/>
            <ac:picMkLst>
              <pc:docMk/>
              <pc:sldMasterMk cId="1263323210" sldId="2147483648"/>
              <pc:sldLayoutMk cId="332582638" sldId="2147483649"/>
              <ac:picMk id="17" creationId="{59372783-1C6D-FDED-3098-BF643A32F796}"/>
            </ac:picMkLst>
          </pc:picChg>
          <pc:picChg chg="mod">
            <ac:chgData name="Karen Svaneborg" userId="f164748a-95ac-480a-bdab-ee8e8a27e599" providerId="ADAL" clId="{08264AD8-7569-4CDE-9799-A152EA09756B}" dt="2025-02-17T12:43:11.253" v="1"/>
            <ac:picMkLst>
              <pc:docMk/>
              <pc:sldMasterMk cId="1263323210" sldId="2147483648"/>
              <pc:sldLayoutMk cId="332582638" sldId="2147483649"/>
              <ac:picMk id="18" creationId="{EE662216-D7BA-427D-6863-DB66F6B97634}"/>
            </ac:picMkLst>
          </pc:picChg>
          <pc:picChg chg="mod">
            <ac:chgData name="Karen Svaneborg" userId="f164748a-95ac-480a-bdab-ee8e8a27e599" providerId="ADAL" clId="{08264AD8-7569-4CDE-9799-A152EA09756B}" dt="2025-02-17T12:43:11.253" v="1"/>
            <ac:picMkLst>
              <pc:docMk/>
              <pc:sldMasterMk cId="1263323210" sldId="2147483648"/>
              <pc:sldLayoutMk cId="332582638" sldId="2147483649"/>
              <ac:picMk id="19" creationId="{0DD54DED-8DD6-0129-DB81-0B9B4482C3A3}"/>
            </ac:picMkLst>
          </pc:picChg>
          <pc:picChg chg="mod">
            <ac:chgData name="Karen Svaneborg" userId="f164748a-95ac-480a-bdab-ee8e8a27e599" providerId="ADAL" clId="{08264AD8-7569-4CDE-9799-A152EA09756B}" dt="2025-02-17T12:43:11.253" v="1"/>
            <ac:picMkLst>
              <pc:docMk/>
              <pc:sldMasterMk cId="1263323210" sldId="2147483648"/>
              <pc:sldLayoutMk cId="332582638" sldId="2147483649"/>
              <ac:picMk id="21" creationId="{4C4D61BE-2AB2-5EB5-74FF-280DBE13C380}"/>
            </ac:picMkLst>
          </pc:picChg>
          <pc:picChg chg="mod">
            <ac:chgData name="Karen Svaneborg" userId="f164748a-95ac-480a-bdab-ee8e8a27e599" providerId="ADAL" clId="{08264AD8-7569-4CDE-9799-A152EA09756B}" dt="2025-02-17T12:43:11.253" v="1"/>
            <ac:picMkLst>
              <pc:docMk/>
              <pc:sldMasterMk cId="1263323210" sldId="2147483648"/>
              <pc:sldLayoutMk cId="332582638" sldId="2147483649"/>
              <ac:picMk id="22" creationId="{0948B0A6-96A5-33A5-7BF5-087E40FEB4B6}"/>
            </ac:picMkLst>
          </pc:picChg>
          <pc:picChg chg="mod">
            <ac:chgData name="Karen Svaneborg" userId="f164748a-95ac-480a-bdab-ee8e8a27e599" providerId="ADAL" clId="{08264AD8-7569-4CDE-9799-A152EA09756B}" dt="2025-02-17T12:43:11.253" v="1"/>
            <ac:picMkLst>
              <pc:docMk/>
              <pc:sldMasterMk cId="1263323210" sldId="2147483648"/>
              <pc:sldLayoutMk cId="332582638" sldId="2147483649"/>
              <ac:picMk id="23" creationId="{2DF3DF11-9366-EFFB-7701-DE0FB1CC888C}"/>
            </ac:picMkLst>
          </pc:picChg>
          <pc:picChg chg="mod">
            <ac:chgData name="Karen Svaneborg" userId="f164748a-95ac-480a-bdab-ee8e8a27e599" providerId="ADAL" clId="{08264AD8-7569-4CDE-9799-A152EA09756B}" dt="2025-02-17T12:43:11.253" v="1"/>
            <ac:picMkLst>
              <pc:docMk/>
              <pc:sldMasterMk cId="1263323210" sldId="2147483648"/>
              <pc:sldLayoutMk cId="332582638" sldId="2147483649"/>
              <ac:picMk id="27" creationId="{F49BC02A-4E48-4F22-080A-4A6FD38F694B}"/>
            </ac:picMkLst>
          </pc:picChg>
          <pc:picChg chg="mod">
            <ac:chgData name="Karen Svaneborg" userId="f164748a-95ac-480a-bdab-ee8e8a27e599" providerId="ADAL" clId="{08264AD8-7569-4CDE-9799-A152EA09756B}" dt="2025-02-17T12:43:11.253" v="1"/>
            <ac:picMkLst>
              <pc:docMk/>
              <pc:sldMasterMk cId="1263323210" sldId="2147483648"/>
              <pc:sldLayoutMk cId="332582638" sldId="2147483649"/>
              <ac:picMk id="31" creationId="{5F0C6865-9B95-8BF7-77F3-A09F1D2803FA}"/>
            </ac:picMkLst>
          </pc:picChg>
        </pc:sldLayoutChg>
        <pc:sldLayoutChg chg="modSp">
          <pc:chgData name="Karen Svaneborg" userId="f164748a-95ac-480a-bdab-ee8e8a27e599" providerId="ADAL" clId="{08264AD8-7569-4CDE-9799-A152EA09756B}" dt="2025-02-17T12:43:11.253" v="1"/>
          <pc:sldLayoutMkLst>
            <pc:docMk/>
            <pc:sldMasterMk cId="1263323210" sldId="2147483648"/>
            <pc:sldLayoutMk cId="2607674805" sldId="2147483650"/>
          </pc:sldLayoutMkLst>
          <pc:spChg chg="mod">
            <ac:chgData name="Karen Svaneborg" userId="f164748a-95ac-480a-bdab-ee8e8a27e599" providerId="ADAL" clId="{08264AD8-7569-4CDE-9799-A152EA09756B}" dt="2025-02-17T12:40:08.895" v="0"/>
            <ac:spMkLst>
              <pc:docMk/>
              <pc:sldMasterMk cId="1263323210" sldId="2147483648"/>
              <pc:sldLayoutMk cId="2607674805" sldId="2147483650"/>
              <ac:spMk id="3" creationId="{BDB0DBDD-518C-C803-EECD-EADC32C7241C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607674805" sldId="2147483650"/>
              <ac:spMk id="81" creationId="{A8CA999B-5C48-48C8-CBAF-3E3294B150C8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607674805" sldId="2147483650"/>
              <ac:spMk id="84" creationId="{E9882006-4F0C-6E41-48AB-D6C6FB97ADC0}"/>
            </ac:spMkLst>
          </pc:spChg>
          <pc:spChg chg="mod">
            <ac:chgData name="Karen Svaneborg" userId="f164748a-95ac-480a-bdab-ee8e8a27e599" providerId="ADAL" clId="{08264AD8-7569-4CDE-9799-A152EA09756B}" dt="2025-02-17T12:40:08.895" v="0"/>
            <ac:spMkLst>
              <pc:docMk/>
              <pc:sldMasterMk cId="1263323210" sldId="2147483648"/>
              <pc:sldLayoutMk cId="2607674805" sldId="2147483650"/>
              <ac:spMk id="94" creationId="{12AD8FD4-0522-9FA0-5A76-4A567C6F7692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607674805" sldId="2147483650"/>
              <ac:spMk id="95" creationId="{3D8F9E9F-1442-8D77-EEB1-DF387E31F1CE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607674805" sldId="2147483650"/>
              <ac:spMk id="101" creationId="{C10E40D8-F6D3-6093-C8AA-22D74400502F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607674805" sldId="2147483650"/>
              <ac:spMk id="102" creationId="{CAEE02BE-F5FC-E6F5-33AC-83CFFB402DDA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607674805" sldId="2147483650"/>
              <ac:spMk id="103" creationId="{267E32B2-77BB-FADF-5F00-F5DE37028CDB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607674805" sldId="2147483650"/>
              <ac:spMk id="104" creationId="{CDA0A694-573C-308E-E059-4A9E2C15C617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607674805" sldId="2147483650"/>
              <ac:spMk id="105" creationId="{C973C38E-9C5F-15CF-A3F2-06790FB6063C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607674805" sldId="2147483650"/>
              <ac:spMk id="106" creationId="{79D4F2A4-A1F5-0040-D3AF-FE0590A41514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607674805" sldId="2147483650"/>
              <ac:spMk id="107" creationId="{80C14D3B-5601-A791-9A4D-F8F77B717DDA}"/>
            </ac:spMkLst>
          </pc:spChg>
        </pc:sldLayoutChg>
        <pc:sldLayoutChg chg="modSp">
          <pc:chgData name="Karen Svaneborg" userId="f164748a-95ac-480a-bdab-ee8e8a27e599" providerId="ADAL" clId="{08264AD8-7569-4CDE-9799-A152EA09756B}" dt="2025-02-17T12:43:11.253" v="1"/>
          <pc:sldLayoutMkLst>
            <pc:docMk/>
            <pc:sldMasterMk cId="1263323210" sldId="2147483648"/>
            <pc:sldLayoutMk cId="3884015728" sldId="2147483651"/>
          </pc:sldLayoutMkLst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3884015728" sldId="2147483651"/>
              <ac:spMk id="2" creationId="{B724D5BF-ADB6-DC04-FBC8-5E1E4763AC71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3884015728" sldId="2147483651"/>
              <ac:spMk id="3" creationId="{9FC8910B-1BBA-3216-2824-1261C3B216D5}"/>
            </ac:spMkLst>
          </pc:spChg>
        </pc:sldLayoutChg>
        <pc:sldLayoutChg chg="modSp">
          <pc:chgData name="Karen Svaneborg" userId="f164748a-95ac-480a-bdab-ee8e8a27e599" providerId="ADAL" clId="{08264AD8-7569-4CDE-9799-A152EA09756B}" dt="2025-02-17T12:43:11.253" v="1"/>
          <pc:sldLayoutMkLst>
            <pc:docMk/>
            <pc:sldMasterMk cId="1263323210" sldId="2147483648"/>
            <pc:sldLayoutMk cId="2943783156" sldId="2147483652"/>
          </pc:sldLayoutMkLst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943783156" sldId="2147483652"/>
              <ac:spMk id="3" creationId="{4C2CB835-F871-E009-63BC-B43DAC48E28F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943783156" sldId="2147483652"/>
              <ac:spMk id="4" creationId="{B5AC88C8-E746-F847-6835-9A37632BB73C}"/>
            </ac:spMkLst>
          </pc:spChg>
        </pc:sldLayoutChg>
        <pc:sldLayoutChg chg="modSp">
          <pc:chgData name="Karen Svaneborg" userId="f164748a-95ac-480a-bdab-ee8e8a27e599" providerId="ADAL" clId="{08264AD8-7569-4CDE-9799-A152EA09756B}" dt="2025-02-17T12:43:11.253" v="1"/>
          <pc:sldLayoutMkLst>
            <pc:docMk/>
            <pc:sldMasterMk cId="1263323210" sldId="2147483648"/>
            <pc:sldLayoutMk cId="4272093493" sldId="2147483653"/>
          </pc:sldLayoutMkLst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4272093493" sldId="2147483653"/>
              <ac:spMk id="2" creationId="{703B9452-BC29-708D-3247-78D58FA2DFAA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4272093493" sldId="2147483653"/>
              <ac:spMk id="3" creationId="{6E1A9710-CED0-6D8E-4B5C-53309ACAF734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4272093493" sldId="2147483653"/>
              <ac:spMk id="4" creationId="{501BF085-761C-F996-8FF6-C42E49065CF5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4272093493" sldId="2147483653"/>
              <ac:spMk id="5" creationId="{66813845-422B-BFC4-A923-56828F3F668E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4272093493" sldId="2147483653"/>
              <ac:spMk id="6" creationId="{CFEE3414-FD46-7030-9B13-5F1445401067}"/>
            </ac:spMkLst>
          </pc:spChg>
        </pc:sldLayoutChg>
        <pc:sldLayoutChg chg="modSp">
          <pc:chgData name="Karen Svaneborg" userId="f164748a-95ac-480a-bdab-ee8e8a27e599" providerId="ADAL" clId="{08264AD8-7569-4CDE-9799-A152EA09756B}" dt="2025-02-17T12:43:11.253" v="1"/>
          <pc:sldLayoutMkLst>
            <pc:docMk/>
            <pc:sldMasterMk cId="1263323210" sldId="2147483648"/>
            <pc:sldLayoutMk cId="2514109346" sldId="2147483656"/>
          </pc:sldLayoutMkLst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514109346" sldId="2147483656"/>
              <ac:spMk id="2" creationId="{B57E2313-FF71-0B6A-B8E0-4FEFA56AD40F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514109346" sldId="2147483656"/>
              <ac:spMk id="3" creationId="{843C258B-1055-7841-8658-59E99F2EB3F6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2514109346" sldId="2147483656"/>
              <ac:spMk id="4" creationId="{D3ACFD2C-2D4B-D5A1-2A32-EC5FBD757A6C}"/>
            </ac:spMkLst>
          </pc:spChg>
        </pc:sldLayoutChg>
        <pc:sldLayoutChg chg="modSp">
          <pc:chgData name="Karen Svaneborg" userId="f164748a-95ac-480a-bdab-ee8e8a27e599" providerId="ADAL" clId="{08264AD8-7569-4CDE-9799-A152EA09756B}" dt="2025-02-17T12:43:11.253" v="1"/>
          <pc:sldLayoutMkLst>
            <pc:docMk/>
            <pc:sldMasterMk cId="1263323210" sldId="2147483648"/>
            <pc:sldLayoutMk cId="3959974599" sldId="2147483657"/>
          </pc:sldLayoutMkLst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3959974599" sldId="2147483657"/>
              <ac:spMk id="2" creationId="{E39DF690-3A62-E108-EC5D-396C24E4DF04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3959974599" sldId="2147483657"/>
              <ac:spMk id="3" creationId="{A73A8325-5885-7527-22C0-1BF3E525A9CC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3959974599" sldId="2147483657"/>
              <ac:spMk id="4" creationId="{6B0D0B27-AA19-F13D-C98E-8B7DD10B2FF5}"/>
            </ac:spMkLst>
          </pc:spChg>
        </pc:sldLayoutChg>
        <pc:sldLayoutChg chg="modSp">
          <pc:chgData name="Karen Svaneborg" userId="f164748a-95ac-480a-bdab-ee8e8a27e599" providerId="ADAL" clId="{08264AD8-7569-4CDE-9799-A152EA09756B}" dt="2025-02-17T12:43:11.253" v="1"/>
          <pc:sldLayoutMkLst>
            <pc:docMk/>
            <pc:sldMasterMk cId="1263323210" sldId="2147483648"/>
            <pc:sldLayoutMk cId="3577468961" sldId="2147483659"/>
          </pc:sldLayoutMkLst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3577468961" sldId="2147483659"/>
              <ac:spMk id="2" creationId="{14E96335-E6F9-E2F7-77BC-6A58B93AA794}"/>
            </ac:spMkLst>
          </pc:spChg>
          <pc:spChg chg="mod">
            <ac:chgData name="Karen Svaneborg" userId="f164748a-95ac-480a-bdab-ee8e8a27e599" providerId="ADAL" clId="{08264AD8-7569-4CDE-9799-A152EA09756B}" dt="2025-02-17T12:43:11.253" v="1"/>
            <ac:spMkLst>
              <pc:docMk/>
              <pc:sldMasterMk cId="1263323210" sldId="2147483648"/>
              <pc:sldLayoutMk cId="3577468961" sldId="2147483659"/>
              <ac:spMk id="3" creationId="{070B8366-6F5A-FD03-6A7B-3480DD9740D1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208AC-7D91-41C1-A854-779A83F8206B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36099-8D8E-4F3D-81D7-6CE8ED5BF4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47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316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6633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59953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3269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6586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19902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3218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26535" algn="l" defTabSz="3506633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1143000"/>
            <a:ext cx="43624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236099-8D8E-4F3D-81D7-6CE8ED5BF4F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895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67D-700F-4B60-8F1A-7D99D98A2D0B}" type="datetimeFigureOut">
              <a:rPr lang="sl-SI" smtClean="0"/>
              <a:t>17. 02. 2025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7C769-440C-41FF-9648-7C088DC5D7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6220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67D-700F-4B60-8F1A-7D99D98A2D0B}" type="datetimeFigureOut">
              <a:rPr lang="sl-SI" smtClean="0"/>
              <a:t>17. 02. 2025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7C769-440C-41FF-9648-7C088DC5D7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7106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67D-700F-4B60-8F1A-7D99D98A2D0B}" type="datetimeFigureOut">
              <a:rPr lang="sl-SI" smtClean="0"/>
              <a:t>17. 02. 2025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7C769-440C-41FF-9648-7C088DC5D7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172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67D-700F-4B60-8F1A-7D99D98A2D0B}" type="datetimeFigureOut">
              <a:rPr lang="sl-SI" smtClean="0"/>
              <a:t>17. 02. 2025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7C769-440C-41FF-9648-7C088DC5D7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273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67D-700F-4B60-8F1A-7D99D98A2D0B}" type="datetimeFigureOut">
              <a:rPr lang="sl-SI" smtClean="0"/>
              <a:t>17. 02. 2025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7C769-440C-41FF-9648-7C088DC5D7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831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67D-700F-4B60-8F1A-7D99D98A2D0B}" type="datetimeFigureOut">
              <a:rPr lang="sl-SI" smtClean="0"/>
              <a:t>17. 02. 2025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7C769-440C-41FF-9648-7C088DC5D7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05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67D-700F-4B60-8F1A-7D99D98A2D0B}" type="datetimeFigureOut">
              <a:rPr lang="sl-SI" smtClean="0"/>
              <a:t>17. 02. 2025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7C769-440C-41FF-9648-7C088DC5D7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812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67D-700F-4B60-8F1A-7D99D98A2D0B}" type="datetimeFigureOut">
              <a:rPr lang="sl-SI" smtClean="0"/>
              <a:t>17. 02. 2025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7C769-440C-41FF-9648-7C088DC5D7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419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67D-700F-4B60-8F1A-7D99D98A2D0B}" type="datetimeFigureOut">
              <a:rPr lang="sl-SI" smtClean="0"/>
              <a:t>17. 02. 2025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7C769-440C-41FF-9648-7C088DC5D7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842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67D-700F-4B60-8F1A-7D99D98A2D0B}" type="datetimeFigureOut">
              <a:rPr lang="sl-SI" smtClean="0"/>
              <a:t>17. 02. 2025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7C769-440C-41FF-9648-7C088DC5D7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008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B67D-700F-4B60-8F1A-7D99D98A2D0B}" type="datetimeFigureOut">
              <a:rPr lang="sl-SI" smtClean="0"/>
              <a:t>17. 02. 2025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7C769-440C-41FF-9648-7C088DC5D7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302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BB67D-700F-4B60-8F1A-7D99D98A2D0B}" type="datetimeFigureOut">
              <a:rPr lang="sl-SI" smtClean="0"/>
              <a:t>17. 02. 2025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7C769-440C-41FF-9648-7C088DC5D76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8364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8C2A120-DD4B-B5DF-1FE9-2BF6456251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17418" y="644299"/>
            <a:ext cx="5460619" cy="314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144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9f30af-483f-41fa-89a0-daadabe6050b" xsi:nil="true"/>
    <lcf76f155ced4ddcb4097134ff3c332f xmlns="8f5daf6d-fcc3-428c-8c8b-549723f0b15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08E961DA6DD1459EDF29EED100BE84" ma:contentTypeVersion="18" ma:contentTypeDescription="Opret et nyt dokument." ma:contentTypeScope="" ma:versionID="13b85a19dfb6b6cd33267db1f78c960a">
  <xsd:schema xmlns:xsd="http://www.w3.org/2001/XMLSchema" xmlns:xs="http://www.w3.org/2001/XMLSchema" xmlns:p="http://schemas.microsoft.com/office/2006/metadata/properties" xmlns:ns2="8f5daf6d-fcc3-428c-8c8b-549723f0b15e" xmlns:ns3="fb9f30af-483f-41fa-89a0-daadabe6050b" targetNamespace="http://schemas.microsoft.com/office/2006/metadata/properties" ma:root="true" ma:fieldsID="2cf945f376d9a652db10c06e335b211d" ns2:_="" ns3:_="">
    <xsd:import namespace="8f5daf6d-fcc3-428c-8c8b-549723f0b15e"/>
    <xsd:import namespace="fb9f30af-483f-41fa-89a0-daadabe605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5daf6d-fcc3-428c-8c8b-549723f0b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110e2908-8406-4a64-b0cc-6591121ff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f30af-483f-41fa-89a0-daadabe6050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a27d0a0-bb6a-415f-8cc3-babce6e5dcab}" ma:internalName="TaxCatchAll" ma:showField="CatchAllData" ma:web="fb9f30af-483f-41fa-89a0-daadabe605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CC16C6-A235-4E7E-8DC1-366E9ED3ABE5}">
  <ds:schemaRefs>
    <ds:schemaRef ds:uri="http://schemas.microsoft.com/office/2006/metadata/properties"/>
    <ds:schemaRef ds:uri="http://schemas.microsoft.com/office/infopath/2007/PartnerControls"/>
    <ds:schemaRef ds:uri="fb9f30af-483f-41fa-89a0-daadabe6050b"/>
    <ds:schemaRef ds:uri="8f5daf6d-fcc3-428c-8c8b-549723f0b15e"/>
  </ds:schemaRefs>
</ds:datastoreItem>
</file>

<file path=customXml/itemProps2.xml><?xml version="1.0" encoding="utf-8"?>
<ds:datastoreItem xmlns:ds="http://schemas.openxmlformats.org/officeDocument/2006/customXml" ds:itemID="{8A83CEE5-16C5-4344-AE3A-B9F40E7160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A49AFF-C619-4BBF-9F22-CEABD1EA1F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5daf6d-fcc3-428c-8c8b-549723f0b15e"/>
    <ds:schemaRef ds:uri="fb9f30af-483f-41fa-89a0-daadabe605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Renata Batas</dc:creator>
  <cp:lastModifiedBy>Karen Svaneborg</cp:lastModifiedBy>
  <cp:revision>2</cp:revision>
  <dcterms:created xsi:type="dcterms:W3CDTF">2025-02-12T19:50:31Z</dcterms:created>
  <dcterms:modified xsi:type="dcterms:W3CDTF">2025-02-17T12:47:21Z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0x010100DE08E961DA6DD1459EDF29EED100BE84</vt:lpwstr>
  </property>
  <property fmtid="{D5CDD505-2E9C-101B-9397-08002B2CF9AE}" pid="3" name="MediaServiceImageTags">
    <vt:lpwstr/>
  </property>
</Properties>
</file>